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684" y="-1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267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1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00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43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14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44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0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190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01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83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D99D-A6A4-405C-8F12-6529FAAC8679}" type="datetimeFigureOut">
              <a:rPr lang="en-CA" smtClean="0"/>
              <a:t>20/12/2016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589A8-BD96-4E5B-ABFC-1F7EAD3C7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35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91416" y="3718679"/>
            <a:ext cx="13190292" cy="3139321"/>
            <a:chOff x="-1591416" y="3718679"/>
            <a:chExt cx="13190292" cy="3139321"/>
          </a:xfrm>
        </p:grpSpPr>
        <p:grpSp>
          <p:nvGrpSpPr>
            <p:cNvPr id="5" name="Group 4"/>
            <p:cNvGrpSpPr/>
            <p:nvPr/>
          </p:nvGrpSpPr>
          <p:grpSpPr>
            <a:xfrm>
              <a:off x="1087395" y="3718679"/>
              <a:ext cx="10511481" cy="3139321"/>
              <a:chOff x="1087395" y="3718679"/>
              <a:chExt cx="10511481" cy="313932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395" y="3718679"/>
                <a:ext cx="10511481" cy="3139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091684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CT ground truth with landmarks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44819" y="3718679"/>
                <a:ext cx="5253135" cy="3139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Registered model with error map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-1591416" y="3718679"/>
              <a:ext cx="2669480" cy="3129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9587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591417" y="-21447"/>
            <a:ext cx="15351976" cy="6957686"/>
            <a:chOff x="-1591417" y="-21447"/>
            <a:chExt cx="15351976" cy="6957686"/>
          </a:xfrm>
        </p:grpSpPr>
        <p:grpSp>
          <p:nvGrpSpPr>
            <p:cNvPr id="6" name="Group 5"/>
            <p:cNvGrpSpPr/>
            <p:nvPr/>
          </p:nvGrpSpPr>
          <p:grpSpPr>
            <a:xfrm>
              <a:off x="1465579" y="-21447"/>
              <a:ext cx="12294980" cy="6957686"/>
              <a:chOff x="1465579" y="-21447"/>
              <a:chExt cx="12294980" cy="695768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30" r="32646"/>
              <a:stretch/>
            </p:blipFill>
            <p:spPr>
              <a:xfrm>
                <a:off x="1465579" y="-13333"/>
                <a:ext cx="3005184" cy="68861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64" r="29877"/>
              <a:stretch/>
            </p:blipFill>
            <p:spPr>
              <a:xfrm>
                <a:off x="7327464" y="-19776"/>
                <a:ext cx="3386329" cy="692658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79" r="33910"/>
              <a:stretch/>
            </p:blipFill>
            <p:spPr>
              <a:xfrm>
                <a:off x="4296228" y="-19728"/>
                <a:ext cx="3120571" cy="691715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30" r="31979"/>
              <a:stretch/>
            </p:blipFill>
            <p:spPr>
              <a:xfrm>
                <a:off x="10623439" y="-21447"/>
                <a:ext cx="3137120" cy="6957686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-1591417" y="-9331"/>
              <a:ext cx="3157577" cy="6858000"/>
              <a:chOff x="8929395" y="0"/>
              <a:chExt cx="3157577" cy="6858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929395" y="0"/>
                <a:ext cx="3157577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#1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2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076931" y="25505"/>
            <a:ext cx="15894531" cy="6895612"/>
            <a:chOff x="-1695931" y="-11256"/>
            <a:chExt cx="15894531" cy="6895612"/>
          </a:xfrm>
        </p:grpSpPr>
        <p:grpSp>
          <p:nvGrpSpPr>
            <p:cNvPr id="6" name="Group 5"/>
            <p:cNvGrpSpPr/>
            <p:nvPr/>
          </p:nvGrpSpPr>
          <p:grpSpPr>
            <a:xfrm>
              <a:off x="1208314" y="-11256"/>
              <a:ext cx="12990286" cy="6895612"/>
              <a:chOff x="1208314" y="-11256"/>
              <a:chExt cx="12990286" cy="689561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55" r="30111"/>
              <a:stretch/>
            </p:blipFill>
            <p:spPr>
              <a:xfrm>
                <a:off x="1208314" y="3369"/>
                <a:ext cx="3265716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85" r="30247"/>
              <a:stretch/>
            </p:blipFill>
            <p:spPr>
              <a:xfrm>
                <a:off x="7304314" y="-1631"/>
                <a:ext cx="3018972" cy="685080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26" r="32648"/>
              <a:stretch/>
            </p:blipFill>
            <p:spPr>
              <a:xfrm>
                <a:off x="4343400" y="-1631"/>
                <a:ext cx="3048000" cy="688598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01" r="24021"/>
              <a:stretch/>
            </p:blipFill>
            <p:spPr>
              <a:xfrm>
                <a:off x="10221686" y="-11256"/>
                <a:ext cx="3976914" cy="6876494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95931" y="-9331"/>
              <a:ext cx="2963418" cy="6858000"/>
              <a:chOff x="8929396" y="0"/>
              <a:chExt cx="2963418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963418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#2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69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683341" y="-15055"/>
            <a:ext cx="15617055" cy="6863724"/>
            <a:chOff x="-1670641" y="-15055"/>
            <a:chExt cx="15617055" cy="6863724"/>
          </a:xfrm>
        </p:grpSpPr>
        <p:grpSp>
          <p:nvGrpSpPr>
            <p:cNvPr id="6" name="Group 5"/>
            <p:cNvGrpSpPr/>
            <p:nvPr/>
          </p:nvGrpSpPr>
          <p:grpSpPr>
            <a:xfrm>
              <a:off x="985157" y="-15055"/>
              <a:ext cx="12961257" cy="6862121"/>
              <a:chOff x="1600977" y="-15055"/>
              <a:chExt cx="12961257" cy="686212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70" r="26973"/>
              <a:stretch/>
            </p:blipFill>
            <p:spPr>
              <a:xfrm>
                <a:off x="1600977" y="-15055"/>
                <a:ext cx="3788229" cy="6862121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76" r="27485"/>
              <a:stretch/>
            </p:blipFill>
            <p:spPr>
              <a:xfrm>
                <a:off x="7798576" y="-15055"/>
                <a:ext cx="3846287" cy="6862121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57" r="34345"/>
              <a:stretch/>
            </p:blipFill>
            <p:spPr>
              <a:xfrm>
                <a:off x="4953777" y="-8959"/>
                <a:ext cx="2989943" cy="685602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18" r="30482"/>
              <a:stretch/>
            </p:blipFill>
            <p:spPr>
              <a:xfrm>
                <a:off x="11499719" y="0"/>
                <a:ext cx="3062515" cy="6847066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670641" y="-9331"/>
              <a:ext cx="2669480" cy="6858000"/>
              <a:chOff x="8929396" y="0"/>
              <a:chExt cx="2669480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6" y="0"/>
                <a:ext cx="2669480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#3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844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217738" y="-63240"/>
            <a:ext cx="15906194" cy="6913983"/>
            <a:chOff x="-1433638" y="-53909"/>
            <a:chExt cx="15906194" cy="6913983"/>
          </a:xfrm>
        </p:grpSpPr>
        <p:grpSp>
          <p:nvGrpSpPr>
            <p:cNvPr id="6" name="Group 5"/>
            <p:cNvGrpSpPr/>
            <p:nvPr/>
          </p:nvGrpSpPr>
          <p:grpSpPr>
            <a:xfrm>
              <a:off x="1495407" y="-53909"/>
              <a:ext cx="12977149" cy="6913983"/>
              <a:chOff x="1495407" y="-53909"/>
              <a:chExt cx="12977149" cy="691398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76" r="32806" b="959"/>
              <a:stretch/>
            </p:blipFill>
            <p:spPr>
              <a:xfrm>
                <a:off x="1495407" y="1744"/>
                <a:ext cx="3210416" cy="685833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05" r="30320"/>
              <a:stretch/>
            </p:blipFill>
            <p:spPr>
              <a:xfrm>
                <a:off x="7923929" y="-53909"/>
                <a:ext cx="3474284" cy="691092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16" r="28267" b="788"/>
              <a:stretch/>
            </p:blipFill>
            <p:spPr>
              <a:xfrm>
                <a:off x="4501242" y="-6149"/>
                <a:ext cx="3628571" cy="686622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76" r="28282"/>
              <a:stretch/>
            </p:blipFill>
            <p:spPr>
              <a:xfrm>
                <a:off x="11366499" y="-7549"/>
                <a:ext cx="3106057" cy="6860366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433638" y="-9331"/>
              <a:ext cx="3134479" cy="6858000"/>
              <a:chOff x="8929395" y="0"/>
              <a:chExt cx="3134479" cy="685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929395" y="0"/>
                <a:ext cx="3134479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29396" y="2367171"/>
                <a:ext cx="2666874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 smtClean="0">
                    <a:solidFill>
                      <a:schemeClr val="bg1"/>
                    </a:solidFill>
                  </a:rPr>
                  <a:t>Patient #4</a:t>
                </a:r>
                <a:endParaRPr lang="en-CA" sz="6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49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2367038" y="-2110622"/>
            <a:ext cx="17937211" cy="30561563"/>
            <a:chOff x="-2367038" y="-2110622"/>
            <a:chExt cx="17937211" cy="30561563"/>
          </a:xfrm>
        </p:grpSpPr>
        <p:grpSp>
          <p:nvGrpSpPr>
            <p:cNvPr id="45" name="Group 44"/>
            <p:cNvGrpSpPr/>
            <p:nvPr/>
          </p:nvGrpSpPr>
          <p:grpSpPr>
            <a:xfrm>
              <a:off x="-2367038" y="-2110622"/>
              <a:ext cx="17911838" cy="30552232"/>
              <a:chOff x="-2367038" y="-2110622"/>
              <a:chExt cx="17911838" cy="3055223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-2366116" y="-2110621"/>
                <a:ext cx="13190292" cy="3139321"/>
                <a:chOff x="-1591416" y="3718679"/>
                <a:chExt cx="13190292" cy="3139321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1087395" y="3718679"/>
                  <a:ext cx="10511481" cy="3139321"/>
                  <a:chOff x="1087395" y="3718679"/>
                  <a:chExt cx="10511481" cy="3139321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087395" y="3718679"/>
                    <a:ext cx="10511481" cy="313932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091684" y="3718679"/>
                    <a:ext cx="5253135" cy="3139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CT ground truth with landmarks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344819" y="3718679"/>
                    <a:ext cx="5253135" cy="3139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Registered model with error map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" name="Rectangle 3"/>
                <p:cNvSpPr/>
                <p:nvPr/>
              </p:nvSpPr>
              <p:spPr>
                <a:xfrm>
                  <a:off x="-1591416" y="3718679"/>
                  <a:ext cx="2669480" cy="31299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-2367038" y="1019369"/>
                <a:ext cx="13190292" cy="6867331"/>
                <a:chOff x="-1591416" y="-9331"/>
                <a:chExt cx="13190292" cy="6867331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087395" y="0"/>
                  <a:ext cx="10511481" cy="6858000"/>
                  <a:chOff x="1087395" y="0"/>
                  <a:chExt cx="10511481" cy="6858000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77" r="19986"/>
                  <a:stretch/>
                </p:blipFill>
                <p:spPr>
                  <a:xfrm>
                    <a:off x="1087395" y="0"/>
                    <a:ext cx="247135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53" r="15603"/>
                  <a:stretch/>
                </p:blipFill>
                <p:spPr>
                  <a:xfrm>
                    <a:off x="6384324" y="0"/>
                    <a:ext cx="2561968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381"/>
                  <a:stretch/>
                </p:blipFill>
                <p:spPr>
                  <a:xfrm>
                    <a:off x="3558745" y="0"/>
                    <a:ext cx="2825579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439" r="8418"/>
                  <a:stretch/>
                </p:blipFill>
                <p:spPr>
                  <a:xfrm>
                    <a:off x="8946292" y="0"/>
                    <a:ext cx="2652584" cy="685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-1591416" y="-9331"/>
                  <a:ext cx="2669480" cy="6858000"/>
                  <a:chOff x="8929396" y="0"/>
                  <a:chExt cx="2669480" cy="685800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8929396" y="0"/>
                    <a:ext cx="2669480" cy="6858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929396" y="2367171"/>
                    <a:ext cx="2666874" cy="21236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6600" dirty="0" smtClean="0">
                        <a:solidFill>
                          <a:schemeClr val="bg1"/>
                        </a:solidFill>
                      </a:rPr>
                      <a:t>Patient #1</a:t>
                    </a:r>
                    <a:endParaRPr lang="en-CA" sz="6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44" name="Rectangle 43"/>
              <p:cNvSpPr/>
              <p:nvPr/>
            </p:nvSpPr>
            <p:spPr>
              <a:xfrm>
                <a:off x="10823254" y="-2110622"/>
                <a:ext cx="4721546" cy="305522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0896" y="7924452"/>
              <a:ext cx="4849277" cy="11544301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-2367038" y="7630107"/>
              <a:ext cx="13269868" cy="6867331"/>
              <a:chOff x="-1695931" y="-9331"/>
              <a:chExt cx="13269868" cy="6867331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981956" y="-9331"/>
                <a:ext cx="10591981" cy="6867331"/>
                <a:chOff x="981956" y="-9331"/>
                <a:chExt cx="10591981" cy="6867331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1956" y="0"/>
                  <a:ext cx="3024853" cy="6858000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24" r="9475"/>
                <a:stretch/>
              </p:blipFill>
              <p:spPr>
                <a:xfrm>
                  <a:off x="6442099" y="-9331"/>
                  <a:ext cx="2677887" cy="6858000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00" r="19600"/>
                <a:stretch/>
              </p:blipFill>
              <p:spPr>
                <a:xfrm>
                  <a:off x="4006809" y="0"/>
                  <a:ext cx="2435290" cy="6858000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69" r="16565"/>
                <a:stretch/>
              </p:blipFill>
              <p:spPr>
                <a:xfrm>
                  <a:off x="9119986" y="0"/>
                  <a:ext cx="2453951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/>
              <p:cNvGrpSpPr/>
              <p:nvPr/>
            </p:nvGrpSpPr>
            <p:grpSpPr>
              <a:xfrm>
                <a:off x="-1695931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#2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-2367038" y="14478776"/>
              <a:ext cx="13267040" cy="6867331"/>
              <a:chOff x="-1670641" y="-9331"/>
              <a:chExt cx="13267040" cy="686733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007707" y="0"/>
                <a:ext cx="10588692" cy="6858000"/>
                <a:chOff x="1623527" y="0"/>
                <a:chExt cx="10588692" cy="6858000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54" r="12688"/>
                <a:stretch/>
              </p:blipFill>
              <p:spPr>
                <a:xfrm>
                  <a:off x="1623527" y="0"/>
                  <a:ext cx="2687216" cy="685800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112" r="15066"/>
                <a:stretch/>
              </p:blipFill>
              <p:spPr>
                <a:xfrm>
                  <a:off x="6941199" y="0"/>
                  <a:ext cx="2659224" cy="6858000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10" r="11592"/>
                <a:stretch/>
              </p:blipFill>
              <p:spPr>
                <a:xfrm>
                  <a:off x="4309967" y="0"/>
                  <a:ext cx="2631232" cy="6858000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74" r="16346"/>
                <a:stretch/>
              </p:blipFill>
              <p:spPr>
                <a:xfrm>
                  <a:off x="9571655" y="0"/>
                  <a:ext cx="2640564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-1670641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#3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-2367038" y="21318111"/>
              <a:ext cx="13187464" cy="7132830"/>
              <a:chOff x="-1433637" y="-9334"/>
              <a:chExt cx="12988350" cy="6867334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240971" y="-9334"/>
                <a:ext cx="10313742" cy="6867334"/>
                <a:chOff x="1240971" y="-9334"/>
                <a:chExt cx="10313742" cy="6867334"/>
              </a:xfrm>
            </p:grpSpPr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88" r="19639"/>
                <a:stretch/>
              </p:blipFill>
              <p:spPr>
                <a:xfrm>
                  <a:off x="1240971" y="0"/>
                  <a:ext cx="2621902" cy="6858000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16" r="18998"/>
                <a:stretch/>
              </p:blipFill>
              <p:spPr>
                <a:xfrm>
                  <a:off x="6376222" y="-9334"/>
                  <a:ext cx="2588098" cy="6867333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00" r="17949"/>
                <a:stretch/>
              </p:blipFill>
              <p:spPr>
                <a:xfrm>
                  <a:off x="3862873" y="-9332"/>
                  <a:ext cx="2513350" cy="6867331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79" r="14272"/>
                <a:stretch/>
              </p:blipFill>
              <p:spPr>
                <a:xfrm>
                  <a:off x="8960803" y="0"/>
                  <a:ext cx="2593910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-1433637" y="-9331"/>
                <a:ext cx="2669480" cy="6858000"/>
                <a:chOff x="8929396" y="0"/>
                <a:chExt cx="2669480" cy="6858000"/>
              </a:xfrm>
            </p:grpSpPr>
            <p:sp>
              <p:nvSpPr>
                <p:cNvPr id="68" name="Rectangle 67"/>
                <p:cNvSpPr/>
                <p:nvPr/>
              </p:nvSpPr>
              <p:spPr>
                <a:xfrm>
                  <a:off x="8929396" y="0"/>
                  <a:ext cx="2669480" cy="685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8929396" y="2367171"/>
                  <a:ext cx="2666874" cy="21236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 smtClean="0">
                      <a:solidFill>
                        <a:schemeClr val="bg1"/>
                      </a:solidFill>
                    </a:rPr>
                    <a:t>Patient #4</a:t>
                  </a:r>
                  <a:endParaRPr lang="en-CA" sz="6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46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6476" y="-5057112"/>
            <a:ext cx="17469069" cy="22084281"/>
            <a:chOff x="206476" y="-5057112"/>
            <a:chExt cx="17469069" cy="22084281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206476" y="-5057112"/>
              <a:ext cx="13357378" cy="22084281"/>
              <a:chOff x="206477" y="-5057112"/>
              <a:chExt cx="10539604" cy="1742554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7"/>
              <a:stretch/>
            </p:blipFill>
            <p:spPr>
              <a:xfrm>
                <a:off x="444391" y="-5057112"/>
                <a:ext cx="10042653" cy="454929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77" y="-648014"/>
                <a:ext cx="10539604" cy="446847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77" y="3688522"/>
                <a:ext cx="10403328" cy="446819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77" y="8005349"/>
                <a:ext cx="10280568" cy="4363084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2953999" y="-5057112"/>
              <a:ext cx="4721546" cy="220647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6268" y="145149"/>
              <a:ext cx="4849277" cy="11544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8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44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14</cp:revision>
  <dcterms:created xsi:type="dcterms:W3CDTF">2016-11-15T16:38:24Z</dcterms:created>
  <dcterms:modified xsi:type="dcterms:W3CDTF">2016-12-20T21:43:32Z</dcterms:modified>
</cp:coreProperties>
</file>